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02" r:id="rId1"/>
  </p:sldMasterIdLst>
  <p:notesMasterIdLst>
    <p:notesMasterId r:id="rId13"/>
  </p:notesMasterIdLst>
  <p:sldIdLst>
    <p:sldId id="256" r:id="rId2"/>
    <p:sldId id="28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86" r:id="rId12"/>
  </p:sldIdLst>
  <p:sldSz cx="6070600" cy="4552950"/>
  <p:notesSz cx="6070600" cy="455295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721C514-5E3F-47AB-8473-4EFF2A452B82}" v="9" dt="2023-04-03T03:33:53.907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6" d="100"/>
          <a:sy n="116" d="100"/>
        </p:scale>
        <p:origin x="1613" y="77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hailee Upadhayay" userId="556280587117f9d7" providerId="LiveId" clId="{C721C514-5E3F-47AB-8473-4EFF2A452B82}"/>
    <pc:docChg chg="modSld sldOrd">
      <pc:chgData name="Shailee Upadhayay" userId="556280587117f9d7" providerId="LiveId" clId="{C721C514-5E3F-47AB-8473-4EFF2A452B82}" dt="2023-04-03T03:34:25.663" v="16" actId="14100"/>
      <pc:docMkLst>
        <pc:docMk/>
      </pc:docMkLst>
      <pc:sldChg chg="ord">
        <pc:chgData name="Shailee Upadhayay" userId="556280587117f9d7" providerId="LiveId" clId="{C721C514-5E3F-47AB-8473-4EFF2A452B82}" dt="2023-04-03T03:22:06.042" v="1"/>
        <pc:sldMkLst>
          <pc:docMk/>
          <pc:sldMk cId="0" sldId="258"/>
        </pc:sldMkLst>
      </pc:sldChg>
      <pc:sldChg chg="addSp delSp modSp mod">
        <pc:chgData name="Shailee Upadhayay" userId="556280587117f9d7" providerId="LiveId" clId="{C721C514-5E3F-47AB-8473-4EFF2A452B82}" dt="2023-04-03T03:34:25.663" v="16" actId="14100"/>
        <pc:sldMkLst>
          <pc:docMk/>
          <pc:sldMk cId="2175438766" sldId="287"/>
        </pc:sldMkLst>
        <pc:spChg chg="add">
          <ac:chgData name="Shailee Upadhayay" userId="556280587117f9d7" providerId="LiveId" clId="{C721C514-5E3F-47AB-8473-4EFF2A452B82}" dt="2023-04-03T03:32:44.837" v="2"/>
          <ac:spMkLst>
            <pc:docMk/>
            <pc:sldMk cId="2175438766" sldId="287"/>
            <ac:spMk id="2" creationId="{767E34A6-AA52-48EA-F421-9E67E68B93AC}"/>
          </ac:spMkLst>
        </pc:spChg>
        <pc:spChg chg="add mod">
          <ac:chgData name="Shailee Upadhayay" userId="556280587117f9d7" providerId="LiveId" clId="{C721C514-5E3F-47AB-8473-4EFF2A452B82}" dt="2023-04-03T03:32:49.993" v="3"/>
          <ac:spMkLst>
            <pc:docMk/>
            <pc:sldMk cId="2175438766" sldId="287"/>
            <ac:spMk id="3" creationId="{9520FEB7-3AFF-EFAF-C3E2-3BD9072953C1}"/>
          </ac:spMkLst>
        </pc:spChg>
        <pc:spChg chg="add del mod">
          <ac:chgData name="Shailee Upadhayay" userId="556280587117f9d7" providerId="LiveId" clId="{C721C514-5E3F-47AB-8473-4EFF2A452B82}" dt="2023-04-03T03:33:22.146" v="5"/>
          <ac:spMkLst>
            <pc:docMk/>
            <pc:sldMk cId="2175438766" sldId="287"/>
            <ac:spMk id="4" creationId="{335AF9A9-EC8D-5B7E-11A3-40ED77BB64F8}"/>
          </ac:spMkLst>
        </pc:spChg>
        <pc:picChg chg="add mod">
          <ac:chgData name="Shailee Upadhayay" userId="556280587117f9d7" providerId="LiveId" clId="{C721C514-5E3F-47AB-8473-4EFF2A452B82}" dt="2023-04-03T03:34:25.663" v="16" actId="14100"/>
          <ac:picMkLst>
            <pc:docMk/>
            <pc:sldMk cId="2175438766" sldId="287"/>
            <ac:picMk id="5" creationId="{A6E03E05-8E79-296C-5121-A45CD88F5375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630488" cy="2286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438525" y="0"/>
            <a:ext cx="2630488" cy="2286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DA37ED-9C23-4545-90D2-0CEB00D51A8B}" type="datetimeFigureOut">
              <a:rPr lang="en-IN" smtClean="0"/>
              <a:t>11-04-2023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011363" y="569913"/>
            <a:ext cx="2047875" cy="15351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06425" y="2190750"/>
            <a:ext cx="4857750" cy="17938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4324350"/>
            <a:ext cx="2630488" cy="228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438525" y="4324350"/>
            <a:ext cx="2630488" cy="228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4EB85C-3EEC-4E87-806C-4EDA07A46FF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0042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04" y="-1342"/>
            <a:ext cx="6072104" cy="4554966"/>
            <a:chOff x="-2266" y="-2022"/>
            <a:chExt cx="9146266" cy="686103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-2022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2266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6841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5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5221" y="1475576"/>
            <a:ext cx="3928680" cy="1696075"/>
          </a:xfrm>
        </p:spPr>
        <p:txBody>
          <a:bodyPr anchor="b"/>
          <a:lstStyle>
            <a:lvl1pPr>
              <a:defRPr sz="3187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575221" y="3171650"/>
            <a:ext cx="3928680" cy="571887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3035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70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06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4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176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12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247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282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4977453" y="1210940"/>
            <a:ext cx="657648" cy="159505"/>
          </a:xfrm>
        </p:spPr>
        <p:txBody>
          <a:bodyPr/>
          <a:lstStyle>
            <a:lvl1pPr algn="l">
              <a:defRPr sz="598" b="0" i="0">
                <a:solidFill>
                  <a:schemeClr val="bg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4147027" y="2167204"/>
            <a:ext cx="2562475" cy="151804"/>
          </a:xfrm>
        </p:spPr>
        <p:txBody>
          <a:bodyPr/>
          <a:lstStyle>
            <a:lvl1pPr>
              <a:defRPr sz="598" b="0" i="0">
                <a:solidFill>
                  <a:schemeClr val="bg1"/>
                </a:solidFill>
              </a:defRPr>
            </a:lvl1pPr>
          </a:lstStyle>
          <a:p>
            <a:endParaRPr lang="en-IN"/>
          </a:p>
        </p:txBody>
      </p:sp>
      <p:sp>
        <p:nvSpPr>
          <p:cNvPr id="12" name="Rectangle 11"/>
          <p:cNvSpPr/>
          <p:nvPr/>
        </p:nvSpPr>
        <p:spPr>
          <a:xfrm>
            <a:off x="5142247" y="0"/>
            <a:ext cx="455295" cy="72991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097748" y="196332"/>
            <a:ext cx="525341" cy="509659"/>
          </a:xfrm>
          <a:prstGeom prst="rect">
            <a:avLst/>
          </a:prstGeom>
        </p:spPr>
        <p:txBody>
          <a:bodyPr anchor="b"/>
          <a:lstStyle>
            <a:lvl1pPr algn="ctr">
              <a:defRPr sz="1859"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731316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04" y="-1342"/>
            <a:ext cx="6072104" cy="4554966"/>
            <a:chOff x="-2266" y="-2022"/>
            <a:chExt cx="9146266" cy="686103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5689832" y="-2022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2266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6299432" y="586841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Rectangle 14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>
              <a:spLocks noEditPoints="1"/>
            </p:cNvSpPr>
            <p:nvPr/>
          </p:nvSpPr>
          <p:spPr bwMode="gray">
            <a:xfrm>
              <a:off x="0" y="5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5222" y="3293854"/>
            <a:ext cx="4263496" cy="376251"/>
          </a:xfrm>
        </p:spPr>
        <p:txBody>
          <a:bodyPr anchor="b">
            <a:normAutofit/>
          </a:bodyPr>
          <a:lstStyle>
            <a:lvl1pPr algn="l">
              <a:defRPr sz="1593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75221" y="455295"/>
            <a:ext cx="4263497" cy="2276475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062"/>
            </a:lvl1pPr>
            <a:lvl2pPr marL="303535" indent="0">
              <a:buNone/>
              <a:defRPr sz="1062"/>
            </a:lvl2pPr>
            <a:lvl3pPr marL="607070" indent="0">
              <a:buNone/>
              <a:defRPr sz="1062"/>
            </a:lvl3pPr>
            <a:lvl4pPr marL="910605" indent="0">
              <a:buNone/>
              <a:defRPr sz="1062"/>
            </a:lvl4pPr>
            <a:lvl5pPr marL="1214140" indent="0">
              <a:buNone/>
              <a:defRPr sz="1062"/>
            </a:lvl5pPr>
            <a:lvl6pPr marL="1517675" indent="0">
              <a:buNone/>
              <a:defRPr sz="1062"/>
            </a:lvl6pPr>
            <a:lvl7pPr marL="1821210" indent="0">
              <a:buNone/>
              <a:defRPr sz="1062"/>
            </a:lvl7pPr>
            <a:lvl8pPr marL="2124746" indent="0">
              <a:buNone/>
              <a:defRPr sz="1062"/>
            </a:lvl8pPr>
            <a:lvl9pPr marL="2428281" indent="0">
              <a:buNone/>
              <a:defRPr sz="1062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575222" y="3670105"/>
            <a:ext cx="4263496" cy="327770"/>
          </a:xfrm>
        </p:spPr>
        <p:txBody>
          <a:bodyPr>
            <a:normAutofit/>
          </a:bodyPr>
          <a:lstStyle>
            <a:lvl1pPr marL="0" indent="0">
              <a:buNone/>
              <a:defRPr sz="797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303535" indent="0">
              <a:buNone/>
              <a:defRPr sz="797"/>
            </a:lvl2pPr>
            <a:lvl3pPr marL="607070" indent="0">
              <a:buNone/>
              <a:defRPr sz="664"/>
            </a:lvl3pPr>
            <a:lvl4pPr marL="910605" indent="0">
              <a:buNone/>
              <a:defRPr sz="598"/>
            </a:lvl4pPr>
            <a:lvl5pPr marL="1214140" indent="0">
              <a:buNone/>
              <a:defRPr sz="598"/>
            </a:lvl5pPr>
            <a:lvl6pPr marL="1517675" indent="0">
              <a:buNone/>
              <a:defRPr sz="598"/>
            </a:lvl6pPr>
            <a:lvl7pPr marL="1821210" indent="0">
              <a:buNone/>
              <a:defRPr sz="598"/>
            </a:lvl7pPr>
            <a:lvl8pPr marL="2124746" indent="0">
              <a:buNone/>
              <a:defRPr sz="598"/>
            </a:lvl8pPr>
            <a:lvl9pPr marL="2428281" indent="0">
              <a:buNone/>
              <a:defRPr sz="59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20" name="Rectangle 19"/>
          <p:cNvSpPr/>
          <p:nvPr/>
        </p:nvSpPr>
        <p:spPr>
          <a:xfrm>
            <a:off x="5142247" y="-4765"/>
            <a:ext cx="455295" cy="72991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20153" y="196332"/>
            <a:ext cx="490553" cy="509659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268661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04" y="-1342"/>
            <a:ext cx="6072104" cy="4554966"/>
            <a:chOff x="-2266" y="-2022"/>
            <a:chExt cx="9146266" cy="686103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5689832" y="-2022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2266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6299432" y="586841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17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13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>
              <a:spLocks noEditPoints="1"/>
            </p:cNvSpPr>
            <p:nvPr/>
          </p:nvSpPr>
          <p:spPr bwMode="gray">
            <a:xfrm>
              <a:off x="0" y="5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5221" y="615492"/>
            <a:ext cx="4263497" cy="1123778"/>
          </a:xfrm>
        </p:spPr>
        <p:txBody>
          <a:bodyPr/>
          <a:lstStyle>
            <a:lvl1pPr>
              <a:defRPr sz="239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half" idx="13"/>
          </p:nvPr>
        </p:nvSpPr>
        <p:spPr>
          <a:xfrm>
            <a:off x="575220" y="2315660"/>
            <a:ext cx="4263498" cy="1684191"/>
          </a:xfrm>
        </p:spPr>
        <p:txBody>
          <a:bodyPr anchor="ctr">
            <a:normAutofit/>
          </a:bodyPr>
          <a:lstStyle>
            <a:lvl1pPr marL="0" indent="0">
              <a:buNone/>
              <a:defRPr sz="1195"/>
            </a:lvl1pPr>
            <a:lvl2pPr marL="303535" indent="0">
              <a:buNone/>
              <a:defRPr sz="797"/>
            </a:lvl2pPr>
            <a:lvl3pPr marL="607070" indent="0">
              <a:buNone/>
              <a:defRPr sz="664"/>
            </a:lvl3pPr>
            <a:lvl4pPr marL="910605" indent="0">
              <a:buNone/>
              <a:defRPr sz="598"/>
            </a:lvl4pPr>
            <a:lvl5pPr marL="1214140" indent="0">
              <a:buNone/>
              <a:defRPr sz="598"/>
            </a:lvl5pPr>
            <a:lvl6pPr marL="1517675" indent="0">
              <a:buNone/>
              <a:defRPr sz="598"/>
            </a:lvl6pPr>
            <a:lvl7pPr marL="1821210" indent="0">
              <a:buNone/>
              <a:defRPr sz="598"/>
            </a:lvl7pPr>
            <a:lvl8pPr marL="2124746" indent="0">
              <a:buNone/>
              <a:defRPr sz="598"/>
            </a:lvl8pPr>
            <a:lvl9pPr marL="2428281" indent="0">
              <a:buNone/>
              <a:defRPr sz="59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9" name="Rectangle 18"/>
          <p:cNvSpPr/>
          <p:nvPr/>
        </p:nvSpPr>
        <p:spPr>
          <a:xfrm>
            <a:off x="5142247" y="-4765"/>
            <a:ext cx="455295" cy="72991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20153" y="196332"/>
            <a:ext cx="490553" cy="509659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69655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04" y="-1342"/>
            <a:ext cx="6072104" cy="4554966"/>
            <a:chOff x="-2266" y="-2022"/>
            <a:chExt cx="9146266" cy="6861037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5689832" y="-2022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2266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6299432" y="586841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12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3" name="Freeform 5"/>
            <p:cNvSpPr>
              <a:spLocks noEditPoints="1"/>
            </p:cNvSpPr>
            <p:nvPr/>
          </p:nvSpPr>
          <p:spPr bwMode="gray">
            <a:xfrm>
              <a:off x="0" y="5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11" name="TextBox 10"/>
          <p:cNvSpPr txBox="1"/>
          <p:nvPr/>
        </p:nvSpPr>
        <p:spPr bwMode="gray">
          <a:xfrm>
            <a:off x="4669410" y="1921268"/>
            <a:ext cx="450940" cy="909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531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”</a:t>
            </a:r>
          </a:p>
        </p:txBody>
      </p:sp>
      <p:sp>
        <p:nvSpPr>
          <p:cNvPr id="10" name="TextBox 9"/>
          <p:cNvSpPr txBox="1"/>
          <p:nvPr/>
        </p:nvSpPr>
        <p:spPr bwMode="gray">
          <a:xfrm>
            <a:off x="415488" y="392357"/>
            <a:ext cx="399390" cy="909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531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7423" y="607061"/>
            <a:ext cx="4101294" cy="1915106"/>
          </a:xfrm>
        </p:spPr>
        <p:txBody>
          <a:bodyPr anchor="ctr"/>
          <a:lstStyle>
            <a:lvl1pPr>
              <a:defRPr sz="239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920999" y="2528938"/>
            <a:ext cx="3748411" cy="221150"/>
          </a:xfrm>
        </p:spPr>
        <p:txBody>
          <a:bodyPr>
            <a:normAutofit/>
          </a:bodyPr>
          <a:lstStyle>
            <a:lvl1pPr marL="0" indent="0">
              <a:buNone/>
              <a:defRPr lang="en-US" sz="929" b="0" i="0" kern="1200" cap="small" dirty="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  <a:ea typeface="+mn-ea"/>
              </a:defRPr>
            </a:lvl1pPr>
            <a:lvl2pPr marL="303535" indent="0">
              <a:buNone/>
              <a:defRPr sz="797"/>
            </a:lvl2pPr>
            <a:lvl3pPr marL="607070" indent="0">
              <a:buNone/>
              <a:defRPr sz="664"/>
            </a:lvl3pPr>
            <a:lvl4pPr marL="910605" indent="0">
              <a:buNone/>
              <a:defRPr sz="598"/>
            </a:lvl4pPr>
            <a:lvl5pPr marL="1214140" indent="0">
              <a:buNone/>
              <a:defRPr sz="598"/>
            </a:lvl5pPr>
            <a:lvl6pPr marL="1517675" indent="0">
              <a:buNone/>
              <a:defRPr sz="598"/>
            </a:lvl6pPr>
            <a:lvl7pPr marL="1821210" indent="0">
              <a:buNone/>
              <a:defRPr sz="598"/>
            </a:lvl7pPr>
            <a:lvl8pPr marL="2124746" indent="0">
              <a:buNone/>
              <a:defRPr sz="598"/>
            </a:lvl8pPr>
            <a:lvl9pPr marL="2428281" indent="0">
              <a:buNone/>
              <a:defRPr sz="59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583472" y="3319986"/>
            <a:ext cx="4263498" cy="675956"/>
          </a:xfrm>
        </p:spPr>
        <p:txBody>
          <a:bodyPr anchor="ctr">
            <a:normAutofit/>
          </a:bodyPr>
          <a:lstStyle>
            <a:lvl1pPr marL="0" indent="0">
              <a:buNone/>
              <a:defRPr sz="1195"/>
            </a:lvl1pPr>
            <a:lvl2pPr marL="303535" indent="0">
              <a:buNone/>
              <a:defRPr sz="797"/>
            </a:lvl2pPr>
            <a:lvl3pPr marL="607070" indent="0">
              <a:buNone/>
              <a:defRPr sz="664"/>
            </a:lvl3pPr>
            <a:lvl4pPr marL="910605" indent="0">
              <a:buNone/>
              <a:defRPr sz="598"/>
            </a:lvl4pPr>
            <a:lvl5pPr marL="1214140" indent="0">
              <a:buNone/>
              <a:defRPr sz="598"/>
            </a:lvl5pPr>
            <a:lvl6pPr marL="1517675" indent="0">
              <a:buNone/>
              <a:defRPr sz="598"/>
            </a:lvl6pPr>
            <a:lvl7pPr marL="1821210" indent="0">
              <a:buNone/>
              <a:defRPr sz="598"/>
            </a:lvl7pPr>
            <a:lvl8pPr marL="2124746" indent="0">
              <a:buNone/>
              <a:defRPr sz="598"/>
            </a:lvl8pPr>
            <a:lvl9pPr marL="2428281" indent="0">
              <a:buNone/>
              <a:defRPr sz="59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22" name="Rectangle 21"/>
          <p:cNvSpPr/>
          <p:nvPr/>
        </p:nvSpPr>
        <p:spPr>
          <a:xfrm>
            <a:off x="5142247" y="-4765"/>
            <a:ext cx="455295" cy="72991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20153" y="196332"/>
            <a:ext cx="490553" cy="509659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292919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504" y="-1342"/>
            <a:ext cx="6072104" cy="4554966"/>
            <a:chOff x="-2266" y="-2022"/>
            <a:chExt cx="9146266" cy="686103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-2022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2266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6841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5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5221" y="1365885"/>
            <a:ext cx="4263497" cy="1391179"/>
          </a:xfrm>
        </p:spPr>
        <p:txBody>
          <a:bodyPr anchor="b"/>
          <a:lstStyle>
            <a:lvl1pPr algn="l">
              <a:defRPr sz="2656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21" y="3425268"/>
            <a:ext cx="4263497" cy="571210"/>
          </a:xfrm>
        </p:spPr>
        <p:txBody>
          <a:bodyPr anchor="t"/>
          <a:lstStyle>
            <a:lvl1pPr marL="0" indent="0" algn="l">
              <a:buNone/>
              <a:defRPr sz="1328" cap="none">
                <a:solidFill>
                  <a:schemeClr val="accent1"/>
                </a:solidFill>
              </a:defRPr>
            </a:lvl1pPr>
            <a:lvl2pPr marL="303535" indent="0">
              <a:buNone/>
              <a:defRPr sz="1195">
                <a:solidFill>
                  <a:schemeClr val="tx1">
                    <a:tint val="75000"/>
                  </a:schemeClr>
                </a:solidFill>
              </a:defRPr>
            </a:lvl2pPr>
            <a:lvl3pPr marL="607070" indent="0">
              <a:buNone/>
              <a:defRPr sz="1062">
                <a:solidFill>
                  <a:schemeClr val="tx1">
                    <a:tint val="75000"/>
                  </a:schemeClr>
                </a:solidFill>
              </a:defRPr>
            </a:lvl3pPr>
            <a:lvl4pPr marL="910605" indent="0">
              <a:buNone/>
              <a:defRPr sz="929">
                <a:solidFill>
                  <a:schemeClr val="tx1">
                    <a:tint val="75000"/>
                  </a:schemeClr>
                </a:solidFill>
              </a:defRPr>
            </a:lvl4pPr>
            <a:lvl5pPr marL="1214140" indent="0">
              <a:buNone/>
              <a:defRPr sz="929">
                <a:solidFill>
                  <a:schemeClr val="tx1">
                    <a:tint val="75000"/>
                  </a:schemeClr>
                </a:solidFill>
              </a:defRPr>
            </a:lvl5pPr>
            <a:lvl6pPr marL="1517675" indent="0">
              <a:buNone/>
              <a:defRPr sz="929">
                <a:solidFill>
                  <a:schemeClr val="tx1">
                    <a:tint val="75000"/>
                  </a:schemeClr>
                </a:solidFill>
              </a:defRPr>
            </a:lvl6pPr>
            <a:lvl7pPr marL="1821210" indent="0">
              <a:buNone/>
              <a:defRPr sz="929">
                <a:solidFill>
                  <a:schemeClr val="tx1">
                    <a:tint val="75000"/>
                  </a:schemeClr>
                </a:solidFill>
              </a:defRPr>
            </a:lvl7pPr>
            <a:lvl8pPr marL="2124746" indent="0">
              <a:buNone/>
              <a:defRPr sz="929">
                <a:solidFill>
                  <a:schemeClr val="tx1">
                    <a:tint val="75000"/>
                  </a:schemeClr>
                </a:solidFill>
              </a:defRPr>
            </a:lvl8pPr>
            <a:lvl9pPr marL="2428281" indent="0">
              <a:buNone/>
              <a:defRPr sz="92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1" name="Rectangle 10"/>
          <p:cNvSpPr/>
          <p:nvPr/>
        </p:nvSpPr>
        <p:spPr>
          <a:xfrm>
            <a:off x="5141492" y="26"/>
            <a:ext cx="455295" cy="72991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20153" y="196332"/>
            <a:ext cx="490553" cy="509659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331694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166" y="611743"/>
            <a:ext cx="4264551" cy="475020"/>
          </a:xfrm>
        </p:spPr>
        <p:txBody>
          <a:bodyPr anchor="ctr"/>
          <a:lstStyle>
            <a:lvl1pPr>
              <a:defRPr sz="212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20" y="1652552"/>
            <a:ext cx="1535861" cy="436814"/>
          </a:xfrm>
        </p:spPr>
        <p:txBody>
          <a:bodyPr anchor="b">
            <a:noAutofit/>
          </a:bodyPr>
          <a:lstStyle>
            <a:lvl1pPr marL="0" indent="0">
              <a:buNone/>
              <a:defRPr sz="1328" b="0">
                <a:solidFill>
                  <a:schemeClr val="accent1"/>
                </a:solidFill>
              </a:defRPr>
            </a:lvl1pPr>
            <a:lvl2pPr marL="303535" indent="0">
              <a:buNone/>
              <a:defRPr sz="1328" b="1"/>
            </a:lvl2pPr>
            <a:lvl3pPr marL="607070" indent="0">
              <a:buNone/>
              <a:defRPr sz="1195" b="1"/>
            </a:lvl3pPr>
            <a:lvl4pPr marL="910605" indent="0">
              <a:buNone/>
              <a:defRPr sz="1062" b="1"/>
            </a:lvl4pPr>
            <a:lvl5pPr marL="1214140" indent="0">
              <a:buNone/>
              <a:defRPr sz="1062" b="1"/>
            </a:lvl5pPr>
            <a:lvl6pPr marL="1517675" indent="0">
              <a:buNone/>
              <a:defRPr sz="1062" b="1"/>
            </a:lvl6pPr>
            <a:lvl7pPr marL="1821210" indent="0">
              <a:buNone/>
              <a:defRPr sz="1062" b="1"/>
            </a:lvl7pPr>
            <a:lvl8pPr marL="2124746" indent="0">
              <a:buNone/>
              <a:defRPr sz="1062" b="1"/>
            </a:lvl8pPr>
            <a:lvl9pPr marL="2428281" indent="0">
              <a:buNone/>
              <a:defRPr sz="106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575220" y="2089366"/>
            <a:ext cx="1535861" cy="1910484"/>
          </a:xfrm>
        </p:spPr>
        <p:txBody>
          <a:bodyPr anchor="t">
            <a:normAutofit/>
          </a:bodyPr>
          <a:lstStyle>
            <a:lvl1pPr marL="0" indent="0">
              <a:buNone/>
              <a:defRPr sz="797"/>
            </a:lvl1pPr>
            <a:lvl2pPr marL="303535" indent="0">
              <a:buNone/>
              <a:defRPr sz="797"/>
            </a:lvl2pPr>
            <a:lvl3pPr marL="607070" indent="0">
              <a:buNone/>
              <a:defRPr sz="664"/>
            </a:lvl3pPr>
            <a:lvl4pPr marL="910605" indent="0">
              <a:buNone/>
              <a:defRPr sz="598"/>
            </a:lvl4pPr>
            <a:lvl5pPr marL="1214140" indent="0">
              <a:buNone/>
              <a:defRPr sz="598"/>
            </a:lvl5pPr>
            <a:lvl6pPr marL="1517675" indent="0">
              <a:buNone/>
              <a:defRPr sz="598"/>
            </a:lvl6pPr>
            <a:lvl7pPr marL="1821210" indent="0">
              <a:buNone/>
              <a:defRPr sz="598"/>
            </a:lvl7pPr>
            <a:lvl8pPr marL="2124746" indent="0">
              <a:buNone/>
              <a:defRPr sz="598"/>
            </a:lvl8pPr>
            <a:lvl9pPr marL="2428281" indent="0">
              <a:buNone/>
              <a:defRPr sz="59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62846" y="1649984"/>
            <a:ext cx="1544703" cy="436814"/>
          </a:xfrm>
        </p:spPr>
        <p:txBody>
          <a:bodyPr anchor="b">
            <a:noAutofit/>
          </a:bodyPr>
          <a:lstStyle>
            <a:lvl1pPr marL="0" indent="0">
              <a:buNone/>
              <a:defRPr sz="1328" b="0">
                <a:solidFill>
                  <a:schemeClr val="accent1"/>
                </a:solidFill>
              </a:defRPr>
            </a:lvl1pPr>
            <a:lvl2pPr marL="303535" indent="0">
              <a:buNone/>
              <a:defRPr sz="1328" b="1"/>
            </a:lvl2pPr>
            <a:lvl3pPr marL="607070" indent="0">
              <a:buNone/>
              <a:defRPr sz="1195" b="1"/>
            </a:lvl3pPr>
            <a:lvl4pPr marL="910605" indent="0">
              <a:buNone/>
              <a:defRPr sz="1062" b="1"/>
            </a:lvl4pPr>
            <a:lvl5pPr marL="1214140" indent="0">
              <a:buNone/>
              <a:defRPr sz="1062" b="1"/>
            </a:lvl5pPr>
            <a:lvl6pPr marL="1517675" indent="0">
              <a:buNone/>
              <a:defRPr sz="1062" b="1"/>
            </a:lvl6pPr>
            <a:lvl7pPr marL="1821210" indent="0">
              <a:buNone/>
              <a:defRPr sz="1062" b="1"/>
            </a:lvl7pPr>
            <a:lvl8pPr marL="2124746" indent="0">
              <a:buNone/>
              <a:defRPr sz="1062" b="1"/>
            </a:lvl8pPr>
            <a:lvl9pPr marL="2428281" indent="0">
              <a:buNone/>
              <a:defRPr sz="106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62846" y="2089366"/>
            <a:ext cx="1544703" cy="1917555"/>
          </a:xfrm>
        </p:spPr>
        <p:txBody>
          <a:bodyPr anchor="t">
            <a:normAutofit/>
          </a:bodyPr>
          <a:lstStyle>
            <a:lvl1pPr marL="0" indent="0">
              <a:buNone/>
              <a:defRPr sz="797"/>
            </a:lvl1pPr>
            <a:lvl2pPr marL="303535" indent="0">
              <a:buNone/>
              <a:defRPr sz="797"/>
            </a:lvl2pPr>
            <a:lvl3pPr marL="607070" indent="0">
              <a:buNone/>
              <a:defRPr sz="664"/>
            </a:lvl3pPr>
            <a:lvl4pPr marL="910605" indent="0">
              <a:buNone/>
              <a:defRPr sz="598"/>
            </a:lvl4pPr>
            <a:lvl5pPr marL="1214140" indent="0">
              <a:buNone/>
              <a:defRPr sz="598"/>
            </a:lvl5pPr>
            <a:lvl6pPr marL="1517675" indent="0">
              <a:buNone/>
              <a:defRPr sz="598"/>
            </a:lvl6pPr>
            <a:lvl7pPr marL="1821210" indent="0">
              <a:buNone/>
              <a:defRPr sz="598"/>
            </a:lvl7pPr>
            <a:lvl8pPr marL="2124746" indent="0">
              <a:buNone/>
              <a:defRPr sz="598"/>
            </a:lvl8pPr>
            <a:lvl9pPr marL="2428281" indent="0">
              <a:buNone/>
              <a:defRPr sz="59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59314" y="1652552"/>
            <a:ext cx="1536066" cy="436814"/>
          </a:xfrm>
        </p:spPr>
        <p:txBody>
          <a:bodyPr anchor="b">
            <a:noAutofit/>
          </a:bodyPr>
          <a:lstStyle>
            <a:lvl1pPr marL="0" indent="0">
              <a:buNone/>
              <a:defRPr sz="1328" b="0">
                <a:solidFill>
                  <a:schemeClr val="accent1"/>
                </a:solidFill>
              </a:defRPr>
            </a:lvl1pPr>
            <a:lvl2pPr marL="303535" indent="0">
              <a:buNone/>
              <a:defRPr sz="1328" b="1"/>
            </a:lvl2pPr>
            <a:lvl3pPr marL="607070" indent="0">
              <a:buNone/>
              <a:defRPr sz="1195" b="1"/>
            </a:lvl3pPr>
            <a:lvl4pPr marL="910605" indent="0">
              <a:buNone/>
              <a:defRPr sz="1062" b="1"/>
            </a:lvl4pPr>
            <a:lvl5pPr marL="1214140" indent="0">
              <a:buNone/>
              <a:defRPr sz="1062" b="1"/>
            </a:lvl5pPr>
            <a:lvl6pPr marL="1517675" indent="0">
              <a:buNone/>
              <a:defRPr sz="1062" b="1"/>
            </a:lvl6pPr>
            <a:lvl7pPr marL="1821210" indent="0">
              <a:buNone/>
              <a:defRPr sz="1062" b="1"/>
            </a:lvl7pPr>
            <a:lvl8pPr marL="2124746" indent="0">
              <a:buNone/>
              <a:defRPr sz="1062" b="1"/>
            </a:lvl8pPr>
            <a:lvl9pPr marL="2428281" indent="0">
              <a:buNone/>
              <a:defRPr sz="106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3959314" y="2089366"/>
            <a:ext cx="1536066" cy="1910484"/>
          </a:xfrm>
        </p:spPr>
        <p:txBody>
          <a:bodyPr anchor="t">
            <a:normAutofit/>
          </a:bodyPr>
          <a:lstStyle>
            <a:lvl1pPr marL="0" indent="0">
              <a:buNone/>
              <a:defRPr sz="797"/>
            </a:lvl1pPr>
            <a:lvl2pPr marL="303535" indent="0">
              <a:buNone/>
              <a:defRPr sz="797"/>
            </a:lvl2pPr>
            <a:lvl3pPr marL="607070" indent="0">
              <a:buNone/>
              <a:defRPr sz="664"/>
            </a:lvl3pPr>
            <a:lvl4pPr marL="910605" indent="0">
              <a:buNone/>
              <a:defRPr sz="598"/>
            </a:lvl4pPr>
            <a:lvl5pPr marL="1214140" indent="0">
              <a:buNone/>
              <a:defRPr sz="598"/>
            </a:lvl5pPr>
            <a:lvl6pPr marL="1517675" indent="0">
              <a:buNone/>
              <a:defRPr sz="598"/>
            </a:lvl6pPr>
            <a:lvl7pPr marL="1821210" indent="0">
              <a:buNone/>
              <a:defRPr sz="598"/>
            </a:lvl7pPr>
            <a:lvl8pPr marL="2124746" indent="0">
              <a:buNone/>
              <a:defRPr sz="598"/>
            </a:lvl8pPr>
            <a:lvl9pPr marL="2428281" indent="0">
              <a:buNone/>
              <a:defRPr sz="59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182270" y="1652553"/>
            <a:ext cx="0" cy="2347298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883499" y="1652553"/>
            <a:ext cx="0" cy="2347298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5120153" y="196332"/>
            <a:ext cx="490553" cy="509659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369731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5221" y="615492"/>
            <a:ext cx="4264551" cy="471271"/>
          </a:xfrm>
        </p:spPr>
        <p:txBody>
          <a:bodyPr anchor="ctr"/>
          <a:lstStyle>
            <a:lvl1pPr>
              <a:defRPr sz="212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4482" y="2774787"/>
            <a:ext cx="1523843" cy="436813"/>
          </a:xfrm>
        </p:spPr>
        <p:txBody>
          <a:bodyPr anchor="b">
            <a:noAutofit/>
          </a:bodyPr>
          <a:lstStyle>
            <a:lvl1pPr marL="0" indent="0">
              <a:buNone/>
              <a:defRPr sz="1328" b="0">
                <a:solidFill>
                  <a:schemeClr val="accent1"/>
                </a:solidFill>
              </a:defRPr>
            </a:lvl1pPr>
            <a:lvl2pPr marL="303535" indent="0">
              <a:buNone/>
              <a:defRPr sz="1328" b="1"/>
            </a:lvl2pPr>
            <a:lvl3pPr marL="607070" indent="0">
              <a:buNone/>
              <a:defRPr sz="1195" b="1"/>
            </a:lvl3pPr>
            <a:lvl4pPr marL="910605" indent="0">
              <a:buNone/>
              <a:defRPr sz="1062" b="1"/>
            </a:lvl4pPr>
            <a:lvl5pPr marL="1214140" indent="0">
              <a:buNone/>
              <a:defRPr sz="1062" b="1"/>
            </a:lvl5pPr>
            <a:lvl6pPr marL="1517675" indent="0">
              <a:buNone/>
              <a:defRPr sz="1062" b="1"/>
            </a:lvl6pPr>
            <a:lvl7pPr marL="1821210" indent="0">
              <a:buNone/>
              <a:defRPr sz="1062" b="1"/>
            </a:lvl7pPr>
            <a:lvl8pPr marL="2124746" indent="0">
              <a:buNone/>
              <a:defRPr sz="1062" b="1"/>
            </a:lvl8pPr>
            <a:lvl9pPr marL="2428281" indent="0">
              <a:buNone/>
              <a:defRPr sz="106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78004" y="1652552"/>
            <a:ext cx="1336367" cy="96087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062"/>
            </a:lvl1pPr>
            <a:lvl2pPr marL="303535" indent="0">
              <a:buNone/>
              <a:defRPr sz="1062"/>
            </a:lvl2pPr>
            <a:lvl3pPr marL="607070" indent="0">
              <a:buNone/>
              <a:defRPr sz="1062"/>
            </a:lvl3pPr>
            <a:lvl4pPr marL="910605" indent="0">
              <a:buNone/>
              <a:defRPr sz="1062"/>
            </a:lvl4pPr>
            <a:lvl5pPr marL="1214140" indent="0">
              <a:buNone/>
              <a:defRPr sz="1062"/>
            </a:lvl5pPr>
            <a:lvl6pPr marL="1517675" indent="0">
              <a:buNone/>
              <a:defRPr sz="1062"/>
            </a:lvl6pPr>
            <a:lvl7pPr marL="1821210" indent="0">
              <a:buNone/>
              <a:defRPr sz="1062"/>
            </a:lvl7pPr>
            <a:lvl8pPr marL="2124746" indent="0">
              <a:buNone/>
              <a:defRPr sz="1062"/>
            </a:lvl8pPr>
            <a:lvl9pPr marL="2428281" indent="0">
              <a:buNone/>
              <a:defRPr sz="1062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8"/>
          </p:nvPr>
        </p:nvSpPr>
        <p:spPr>
          <a:xfrm>
            <a:off x="575219" y="3218672"/>
            <a:ext cx="1533105" cy="781179"/>
          </a:xfrm>
        </p:spPr>
        <p:txBody>
          <a:bodyPr anchor="t">
            <a:normAutofit/>
          </a:bodyPr>
          <a:lstStyle>
            <a:lvl1pPr marL="0" indent="0">
              <a:buNone/>
              <a:defRPr sz="797"/>
            </a:lvl1pPr>
            <a:lvl2pPr marL="303535" indent="0">
              <a:buNone/>
              <a:defRPr sz="797"/>
            </a:lvl2pPr>
            <a:lvl3pPr marL="607070" indent="0">
              <a:buNone/>
              <a:defRPr sz="664"/>
            </a:lvl3pPr>
            <a:lvl4pPr marL="910605" indent="0">
              <a:buNone/>
              <a:defRPr sz="598"/>
            </a:lvl4pPr>
            <a:lvl5pPr marL="1214140" indent="0">
              <a:buNone/>
              <a:defRPr sz="598"/>
            </a:lvl5pPr>
            <a:lvl6pPr marL="1517675" indent="0">
              <a:buNone/>
              <a:defRPr sz="598"/>
            </a:lvl6pPr>
            <a:lvl7pPr marL="1821210" indent="0">
              <a:buNone/>
              <a:defRPr sz="598"/>
            </a:lvl7pPr>
            <a:lvl8pPr marL="2124746" indent="0">
              <a:buNone/>
              <a:defRPr sz="598"/>
            </a:lvl8pPr>
            <a:lvl9pPr marL="2428281" indent="0">
              <a:buNone/>
              <a:defRPr sz="59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77427" y="2774786"/>
            <a:ext cx="1521417" cy="436814"/>
          </a:xfrm>
        </p:spPr>
        <p:txBody>
          <a:bodyPr anchor="b">
            <a:noAutofit/>
          </a:bodyPr>
          <a:lstStyle>
            <a:lvl1pPr marL="0" indent="0">
              <a:buNone/>
              <a:defRPr sz="1328" b="0">
                <a:solidFill>
                  <a:schemeClr val="accent1"/>
                </a:solidFill>
              </a:defRPr>
            </a:lvl1pPr>
            <a:lvl2pPr marL="303535" indent="0">
              <a:buNone/>
              <a:defRPr sz="1328" b="1"/>
            </a:lvl2pPr>
            <a:lvl3pPr marL="607070" indent="0">
              <a:buNone/>
              <a:defRPr sz="1195" b="1"/>
            </a:lvl3pPr>
            <a:lvl4pPr marL="910605" indent="0">
              <a:buNone/>
              <a:defRPr sz="1062" b="1"/>
            </a:lvl4pPr>
            <a:lvl5pPr marL="1214140" indent="0">
              <a:buNone/>
              <a:defRPr sz="1062" b="1"/>
            </a:lvl5pPr>
            <a:lvl6pPr marL="1517675" indent="0">
              <a:buNone/>
              <a:defRPr sz="1062" b="1"/>
            </a:lvl6pPr>
            <a:lvl7pPr marL="1821210" indent="0">
              <a:buNone/>
              <a:defRPr sz="1062" b="1"/>
            </a:lvl7pPr>
            <a:lvl8pPr marL="2124746" indent="0">
              <a:buNone/>
              <a:defRPr sz="1062" b="1"/>
            </a:lvl8pPr>
            <a:lvl9pPr marL="2428281" indent="0">
              <a:buNone/>
              <a:defRPr sz="106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16"/>
          </p:nvPr>
        </p:nvSpPr>
        <p:spPr>
          <a:xfrm>
            <a:off x="2357218" y="1650981"/>
            <a:ext cx="1344496" cy="962445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062"/>
            </a:lvl1pPr>
            <a:lvl2pPr marL="303535" indent="0">
              <a:buNone/>
              <a:defRPr sz="1062"/>
            </a:lvl2pPr>
            <a:lvl3pPr marL="607070" indent="0">
              <a:buNone/>
              <a:defRPr sz="1062"/>
            </a:lvl3pPr>
            <a:lvl4pPr marL="910605" indent="0">
              <a:buNone/>
              <a:defRPr sz="1062"/>
            </a:lvl4pPr>
            <a:lvl5pPr marL="1214140" indent="0">
              <a:buNone/>
              <a:defRPr sz="1062"/>
            </a:lvl5pPr>
            <a:lvl6pPr marL="1517675" indent="0">
              <a:buNone/>
              <a:defRPr sz="1062"/>
            </a:lvl6pPr>
            <a:lvl7pPr marL="1821210" indent="0">
              <a:buNone/>
              <a:defRPr sz="1062"/>
            </a:lvl7pPr>
            <a:lvl8pPr marL="2124746" indent="0">
              <a:buNone/>
              <a:defRPr sz="1062"/>
            </a:lvl8pPr>
            <a:lvl9pPr marL="2428281" indent="0">
              <a:buNone/>
              <a:defRPr sz="1062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2260089" y="3218672"/>
            <a:ext cx="1538755" cy="788948"/>
          </a:xfrm>
        </p:spPr>
        <p:txBody>
          <a:bodyPr anchor="t">
            <a:normAutofit/>
          </a:bodyPr>
          <a:lstStyle>
            <a:lvl1pPr marL="0" indent="0">
              <a:buNone/>
              <a:defRPr sz="797"/>
            </a:lvl1pPr>
            <a:lvl2pPr marL="303535" indent="0">
              <a:buNone/>
              <a:defRPr sz="797"/>
            </a:lvl2pPr>
            <a:lvl3pPr marL="607070" indent="0">
              <a:buNone/>
              <a:defRPr sz="664"/>
            </a:lvl3pPr>
            <a:lvl4pPr marL="910605" indent="0">
              <a:buNone/>
              <a:defRPr sz="598"/>
            </a:lvl4pPr>
            <a:lvl5pPr marL="1214140" indent="0">
              <a:buNone/>
              <a:defRPr sz="598"/>
            </a:lvl5pPr>
            <a:lvl6pPr marL="1517675" indent="0">
              <a:buNone/>
              <a:defRPr sz="598"/>
            </a:lvl6pPr>
            <a:lvl7pPr marL="1821210" indent="0">
              <a:buNone/>
              <a:defRPr sz="598"/>
            </a:lvl7pPr>
            <a:lvl8pPr marL="2124746" indent="0">
              <a:buNone/>
              <a:defRPr sz="598"/>
            </a:lvl8pPr>
            <a:lvl9pPr marL="2428281" indent="0">
              <a:buNone/>
              <a:defRPr sz="59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59314" y="2766109"/>
            <a:ext cx="1530045" cy="452562"/>
          </a:xfrm>
        </p:spPr>
        <p:txBody>
          <a:bodyPr anchor="b">
            <a:noAutofit/>
          </a:bodyPr>
          <a:lstStyle>
            <a:lvl1pPr marL="0" indent="0">
              <a:buNone/>
              <a:defRPr sz="1328" b="0">
                <a:solidFill>
                  <a:schemeClr val="accent1"/>
                </a:solidFill>
              </a:defRPr>
            </a:lvl1pPr>
            <a:lvl2pPr marL="303535" indent="0">
              <a:buNone/>
              <a:defRPr sz="1328" b="1"/>
            </a:lvl2pPr>
            <a:lvl3pPr marL="607070" indent="0">
              <a:buNone/>
              <a:defRPr sz="1195" b="1"/>
            </a:lvl3pPr>
            <a:lvl4pPr marL="910605" indent="0">
              <a:buNone/>
              <a:defRPr sz="1062" b="1"/>
            </a:lvl4pPr>
            <a:lvl5pPr marL="1214140" indent="0">
              <a:buNone/>
              <a:defRPr sz="1062" b="1"/>
            </a:lvl5pPr>
            <a:lvl6pPr marL="1517675" indent="0">
              <a:buNone/>
              <a:defRPr sz="1062" b="1"/>
            </a:lvl6pPr>
            <a:lvl7pPr marL="1821210" indent="0">
              <a:buNone/>
              <a:defRPr sz="1062" b="1"/>
            </a:lvl7pPr>
            <a:lvl8pPr marL="2124746" indent="0">
              <a:buNone/>
              <a:defRPr sz="1062" b="1"/>
            </a:lvl8pPr>
            <a:lvl9pPr marL="2428281" indent="0">
              <a:buNone/>
              <a:defRPr sz="106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17"/>
          </p:nvPr>
        </p:nvSpPr>
        <p:spPr>
          <a:xfrm>
            <a:off x="4053006" y="1652552"/>
            <a:ext cx="1340284" cy="96087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062"/>
            </a:lvl1pPr>
            <a:lvl2pPr marL="303535" indent="0">
              <a:buNone/>
              <a:defRPr sz="1062"/>
            </a:lvl2pPr>
            <a:lvl3pPr marL="607070" indent="0">
              <a:buNone/>
              <a:defRPr sz="1062"/>
            </a:lvl3pPr>
            <a:lvl4pPr marL="910605" indent="0">
              <a:buNone/>
              <a:defRPr sz="1062"/>
            </a:lvl4pPr>
            <a:lvl5pPr marL="1214140" indent="0">
              <a:buNone/>
              <a:defRPr sz="1062"/>
            </a:lvl5pPr>
            <a:lvl6pPr marL="1517675" indent="0">
              <a:buNone/>
              <a:defRPr sz="1062"/>
            </a:lvl6pPr>
            <a:lvl7pPr marL="1821210" indent="0">
              <a:buNone/>
              <a:defRPr sz="1062"/>
            </a:lvl7pPr>
            <a:lvl8pPr marL="2124746" indent="0">
              <a:buNone/>
              <a:defRPr sz="1062"/>
            </a:lvl8pPr>
            <a:lvl9pPr marL="2428281" indent="0">
              <a:buNone/>
              <a:defRPr sz="1062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3959314" y="3218673"/>
            <a:ext cx="1530045" cy="789647"/>
          </a:xfrm>
        </p:spPr>
        <p:txBody>
          <a:bodyPr anchor="t">
            <a:normAutofit/>
          </a:bodyPr>
          <a:lstStyle>
            <a:lvl1pPr marL="0" indent="0">
              <a:buNone/>
              <a:defRPr sz="797"/>
            </a:lvl1pPr>
            <a:lvl2pPr marL="303535" indent="0">
              <a:buNone/>
              <a:defRPr sz="797"/>
            </a:lvl2pPr>
            <a:lvl3pPr marL="607070" indent="0">
              <a:buNone/>
              <a:defRPr sz="664"/>
            </a:lvl3pPr>
            <a:lvl4pPr marL="910605" indent="0">
              <a:buNone/>
              <a:defRPr sz="598"/>
            </a:lvl4pPr>
            <a:lvl5pPr marL="1214140" indent="0">
              <a:buNone/>
              <a:defRPr sz="598"/>
            </a:lvl5pPr>
            <a:lvl6pPr marL="1517675" indent="0">
              <a:buNone/>
              <a:defRPr sz="598"/>
            </a:lvl6pPr>
            <a:lvl7pPr marL="1821210" indent="0">
              <a:buNone/>
              <a:defRPr sz="598"/>
            </a:lvl7pPr>
            <a:lvl8pPr marL="2124746" indent="0">
              <a:buNone/>
              <a:defRPr sz="598"/>
            </a:lvl8pPr>
            <a:lvl9pPr marL="2428281" indent="0">
              <a:buNone/>
              <a:defRPr sz="59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187143" y="1652553"/>
            <a:ext cx="0" cy="2347298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883499" y="1652552"/>
            <a:ext cx="0" cy="2355767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5120153" y="196332"/>
            <a:ext cx="490553" cy="509659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767839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574166" y="611743"/>
            <a:ext cx="4264551" cy="475020"/>
          </a:xfrm>
        </p:spPr>
        <p:txBody>
          <a:bodyPr anchor="ctr"/>
          <a:lstStyle>
            <a:lvl1pPr>
              <a:defRPr sz="212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20153" y="196332"/>
            <a:ext cx="490553" cy="509659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559622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-1504" y="-1342"/>
            <a:ext cx="6072104" cy="4554966"/>
            <a:chOff x="-2266" y="-2022"/>
            <a:chExt cx="9146266" cy="686103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-2022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2266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6841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414867" y="402165"/>
              <a:ext cx="46105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7"/>
            <p:cNvSpPr/>
            <p:nvPr/>
          </p:nvSpPr>
          <p:spPr bwMode="gray">
            <a:xfrm rot="5400000">
              <a:off x="1299309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5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095511" y="961178"/>
            <a:ext cx="743206" cy="3035299"/>
          </a:xfrm>
        </p:spPr>
        <p:txBody>
          <a:bodyPr vert="eaVert" anchor="ctr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5220" y="961178"/>
            <a:ext cx="2932553" cy="3035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3" name="Rectangle 12"/>
          <p:cNvSpPr/>
          <p:nvPr/>
        </p:nvSpPr>
        <p:spPr>
          <a:xfrm>
            <a:off x="5141492" y="26"/>
            <a:ext cx="455295" cy="72991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20153" y="196332"/>
            <a:ext cx="490553" cy="509659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013184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097748" y="196332"/>
            <a:ext cx="525341" cy="509659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82733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04" y="-1342"/>
            <a:ext cx="6072104" cy="4554966"/>
            <a:chOff x="-2266" y="-2022"/>
            <a:chExt cx="9146266" cy="686103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5689832" y="-2022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2266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6299432" y="586841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5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75222" y="1498788"/>
            <a:ext cx="2059226" cy="2005172"/>
          </a:xfrm>
        </p:spPr>
        <p:txBody>
          <a:bodyPr anchor="ctr"/>
          <a:lstStyle>
            <a:lvl1pPr algn="l">
              <a:defRPr sz="2124" b="0" cap="none"/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r>
              <a:rPr lang="en-US" dirty="0"/>
              <a:t>third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98621" y="1498575"/>
            <a:ext cx="2027950" cy="2005173"/>
          </a:xfrm>
        </p:spPr>
        <p:txBody>
          <a:bodyPr anchor="ctr"/>
          <a:lstStyle>
            <a:lvl1pPr marL="0" indent="0" algn="l">
              <a:buNone/>
              <a:defRPr sz="1328" cap="all">
                <a:solidFill>
                  <a:schemeClr val="accent1"/>
                </a:solidFill>
              </a:defRPr>
            </a:lvl1pPr>
            <a:lvl2pPr marL="303535" indent="0">
              <a:buNone/>
              <a:defRPr sz="1195">
                <a:solidFill>
                  <a:schemeClr val="tx1">
                    <a:tint val="75000"/>
                  </a:schemeClr>
                </a:solidFill>
              </a:defRPr>
            </a:lvl2pPr>
            <a:lvl3pPr marL="607070" indent="0">
              <a:buNone/>
              <a:defRPr sz="1062">
                <a:solidFill>
                  <a:schemeClr val="tx1">
                    <a:tint val="75000"/>
                  </a:schemeClr>
                </a:solidFill>
              </a:defRPr>
            </a:lvl3pPr>
            <a:lvl4pPr marL="910605" indent="0">
              <a:buNone/>
              <a:defRPr sz="929">
                <a:solidFill>
                  <a:schemeClr val="tx1">
                    <a:tint val="75000"/>
                  </a:schemeClr>
                </a:solidFill>
              </a:defRPr>
            </a:lvl4pPr>
            <a:lvl5pPr marL="1214140" indent="0">
              <a:buNone/>
              <a:defRPr sz="929">
                <a:solidFill>
                  <a:schemeClr val="tx1">
                    <a:tint val="75000"/>
                  </a:schemeClr>
                </a:solidFill>
              </a:defRPr>
            </a:lvl5pPr>
            <a:lvl6pPr marL="1517675" indent="0">
              <a:buNone/>
              <a:defRPr sz="929">
                <a:solidFill>
                  <a:schemeClr val="tx1">
                    <a:tint val="75000"/>
                  </a:schemeClr>
                </a:solidFill>
              </a:defRPr>
            </a:lvl6pPr>
            <a:lvl7pPr marL="1821210" indent="0">
              <a:buNone/>
              <a:defRPr sz="929">
                <a:solidFill>
                  <a:schemeClr val="tx1">
                    <a:tint val="75000"/>
                  </a:schemeClr>
                </a:solidFill>
              </a:defRPr>
            </a:lvl7pPr>
            <a:lvl8pPr marL="2124746" indent="0">
              <a:buNone/>
              <a:defRPr sz="929">
                <a:solidFill>
                  <a:schemeClr val="tx1">
                    <a:tint val="75000"/>
                  </a:schemeClr>
                </a:solidFill>
              </a:defRPr>
            </a:lvl8pPr>
            <a:lvl9pPr marL="2428281" indent="0">
              <a:buNone/>
              <a:defRPr sz="92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3" name="Rectangle 12"/>
          <p:cNvSpPr/>
          <p:nvPr/>
        </p:nvSpPr>
        <p:spPr>
          <a:xfrm>
            <a:off x="5142247" y="26"/>
            <a:ext cx="455295" cy="72991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097748" y="196332"/>
            <a:ext cx="525341" cy="509659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895711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5220" y="1652551"/>
            <a:ext cx="2414550" cy="234392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80830" y="1652552"/>
            <a:ext cx="2414551" cy="23589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097748" y="196332"/>
            <a:ext cx="525341" cy="509659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63714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20" y="1652552"/>
            <a:ext cx="2414550" cy="504084"/>
          </a:xfrm>
        </p:spPr>
        <p:txBody>
          <a:bodyPr anchor="b">
            <a:noAutofit/>
          </a:bodyPr>
          <a:lstStyle>
            <a:lvl1pPr marL="0" indent="0">
              <a:buNone/>
              <a:defRPr sz="1593" b="0">
                <a:solidFill>
                  <a:schemeClr val="accent1"/>
                </a:solidFill>
              </a:defRPr>
            </a:lvl1pPr>
            <a:lvl2pPr marL="303535" indent="0">
              <a:buNone/>
              <a:defRPr sz="1328" b="1"/>
            </a:lvl2pPr>
            <a:lvl3pPr marL="607070" indent="0">
              <a:buNone/>
              <a:defRPr sz="1195" b="1"/>
            </a:lvl3pPr>
            <a:lvl4pPr marL="910605" indent="0">
              <a:buNone/>
              <a:defRPr sz="1062" b="1"/>
            </a:lvl4pPr>
            <a:lvl5pPr marL="1214140" indent="0">
              <a:buNone/>
              <a:defRPr sz="1062" b="1"/>
            </a:lvl5pPr>
            <a:lvl6pPr marL="1517675" indent="0">
              <a:buNone/>
              <a:defRPr sz="1062" b="1"/>
            </a:lvl6pPr>
            <a:lvl7pPr marL="1821210" indent="0">
              <a:buNone/>
              <a:defRPr sz="1062" b="1"/>
            </a:lvl7pPr>
            <a:lvl8pPr marL="2124746" indent="0">
              <a:buNone/>
              <a:defRPr sz="1062" b="1"/>
            </a:lvl8pPr>
            <a:lvl9pPr marL="2428281" indent="0">
              <a:buNone/>
              <a:defRPr sz="106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5221" y="2156338"/>
            <a:ext cx="2414549" cy="184014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80829" y="1652254"/>
            <a:ext cx="2414551" cy="504084"/>
          </a:xfrm>
        </p:spPr>
        <p:txBody>
          <a:bodyPr anchor="b">
            <a:noAutofit/>
          </a:bodyPr>
          <a:lstStyle>
            <a:lvl1pPr marL="0" indent="0">
              <a:buNone/>
              <a:defRPr sz="1593" b="0">
                <a:solidFill>
                  <a:schemeClr val="accent1"/>
                </a:solidFill>
              </a:defRPr>
            </a:lvl1pPr>
            <a:lvl2pPr marL="303535" indent="0">
              <a:buNone/>
              <a:defRPr sz="1328" b="1"/>
            </a:lvl2pPr>
            <a:lvl3pPr marL="607070" indent="0">
              <a:buNone/>
              <a:defRPr sz="1195" b="1"/>
            </a:lvl3pPr>
            <a:lvl4pPr marL="910605" indent="0">
              <a:buNone/>
              <a:defRPr sz="1062" b="1"/>
            </a:lvl4pPr>
            <a:lvl5pPr marL="1214140" indent="0">
              <a:buNone/>
              <a:defRPr sz="1062" b="1"/>
            </a:lvl5pPr>
            <a:lvl6pPr marL="1517675" indent="0">
              <a:buNone/>
              <a:defRPr sz="1062" b="1"/>
            </a:lvl6pPr>
            <a:lvl7pPr marL="1821210" indent="0">
              <a:buNone/>
              <a:defRPr sz="1062" b="1"/>
            </a:lvl7pPr>
            <a:lvl8pPr marL="2124746" indent="0">
              <a:buNone/>
              <a:defRPr sz="1062" b="1"/>
            </a:lvl8pPr>
            <a:lvl9pPr marL="2428281" indent="0">
              <a:buNone/>
              <a:defRPr sz="106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80830" y="2156338"/>
            <a:ext cx="2414551" cy="184156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097748" y="196332"/>
            <a:ext cx="525341" cy="509659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163259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097748" y="196332"/>
            <a:ext cx="525341" cy="509659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19313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1" name="Rectangle 10"/>
          <p:cNvSpPr/>
          <p:nvPr/>
        </p:nvSpPr>
        <p:spPr>
          <a:xfrm>
            <a:off x="5142247" y="-932"/>
            <a:ext cx="455295" cy="72991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097748" y="196332"/>
            <a:ext cx="525341" cy="509659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52418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04" y="-1342"/>
            <a:ext cx="6072104" cy="4554966"/>
            <a:chOff x="-2266" y="-2022"/>
            <a:chExt cx="9146266" cy="6861037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-2022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2266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586841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8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5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5220" y="961178"/>
            <a:ext cx="1800858" cy="992904"/>
          </a:xfrm>
        </p:spPr>
        <p:txBody>
          <a:bodyPr anchor="b"/>
          <a:lstStyle>
            <a:lvl1pPr algn="l">
              <a:defRPr sz="1593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3260" y="964552"/>
            <a:ext cx="2411809" cy="30353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575220" y="2049322"/>
            <a:ext cx="1800858" cy="1950529"/>
          </a:xfrm>
        </p:spPr>
        <p:txBody>
          <a:bodyPr/>
          <a:lstStyle>
            <a:lvl1pPr marL="0" indent="0">
              <a:buNone/>
              <a:defRPr sz="929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303535" indent="0">
              <a:buNone/>
              <a:defRPr sz="797"/>
            </a:lvl2pPr>
            <a:lvl3pPr marL="607070" indent="0">
              <a:buNone/>
              <a:defRPr sz="664"/>
            </a:lvl3pPr>
            <a:lvl4pPr marL="910605" indent="0">
              <a:buNone/>
              <a:defRPr sz="598"/>
            </a:lvl4pPr>
            <a:lvl5pPr marL="1214140" indent="0">
              <a:buNone/>
              <a:defRPr sz="598"/>
            </a:lvl5pPr>
            <a:lvl6pPr marL="1517675" indent="0">
              <a:buNone/>
              <a:defRPr sz="598"/>
            </a:lvl6pPr>
            <a:lvl7pPr marL="1821210" indent="0">
              <a:buNone/>
              <a:defRPr sz="598"/>
            </a:lvl7pPr>
            <a:lvl8pPr marL="2124746" indent="0">
              <a:buNone/>
              <a:defRPr sz="598"/>
            </a:lvl8pPr>
            <a:lvl9pPr marL="2428281" indent="0">
              <a:buNone/>
              <a:defRPr sz="59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9" name="Rectangle 18"/>
          <p:cNvSpPr/>
          <p:nvPr/>
        </p:nvSpPr>
        <p:spPr>
          <a:xfrm>
            <a:off x="5142247" y="-932"/>
            <a:ext cx="455295" cy="72991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097748" y="196332"/>
            <a:ext cx="525341" cy="509659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71938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04" y="-1342"/>
            <a:ext cx="6072104" cy="4554966"/>
            <a:chOff x="-2266" y="-2022"/>
            <a:chExt cx="9146266" cy="6861037"/>
          </a:xfrm>
        </p:grpSpPr>
        <p:sp>
          <p:nvSpPr>
            <p:cNvPr id="21" name="Rectangle 20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5689832" y="-2022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-2266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Oval 25"/>
            <p:cNvSpPr/>
            <p:nvPr/>
          </p:nvSpPr>
          <p:spPr>
            <a:xfrm>
              <a:off x="6299432" y="586841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8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7" name="Freeform 5"/>
            <p:cNvSpPr>
              <a:spLocks noEditPoints="1"/>
            </p:cNvSpPr>
            <p:nvPr/>
          </p:nvSpPr>
          <p:spPr bwMode="gray">
            <a:xfrm>
              <a:off x="0" y="5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5362" y="891678"/>
            <a:ext cx="1992953" cy="1070909"/>
          </a:xfrm>
        </p:spPr>
        <p:txBody>
          <a:bodyPr anchor="b">
            <a:normAutofit/>
          </a:bodyPr>
          <a:lstStyle>
            <a:lvl1pPr algn="l">
              <a:defRPr sz="1593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135487" y="876865"/>
            <a:ext cx="1852982" cy="2799221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062"/>
            </a:lvl1pPr>
            <a:lvl2pPr marL="303535" indent="0">
              <a:buNone/>
              <a:defRPr sz="1062"/>
            </a:lvl2pPr>
            <a:lvl3pPr marL="607070" indent="0">
              <a:buNone/>
              <a:defRPr sz="1062"/>
            </a:lvl3pPr>
            <a:lvl4pPr marL="910605" indent="0">
              <a:buNone/>
              <a:defRPr sz="1062"/>
            </a:lvl4pPr>
            <a:lvl5pPr marL="1214140" indent="0">
              <a:buNone/>
              <a:defRPr sz="1062"/>
            </a:lvl5pPr>
            <a:lvl6pPr marL="1517675" indent="0">
              <a:buNone/>
              <a:defRPr sz="1062"/>
            </a:lvl6pPr>
            <a:lvl7pPr marL="1821210" indent="0">
              <a:buNone/>
              <a:defRPr sz="1062"/>
            </a:lvl7pPr>
            <a:lvl8pPr marL="2124746" indent="0">
              <a:buNone/>
              <a:defRPr sz="1062"/>
            </a:lvl8pPr>
            <a:lvl9pPr marL="2428281" indent="0">
              <a:buNone/>
              <a:defRPr sz="1062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565363" y="2048828"/>
            <a:ext cx="1992953" cy="1627258"/>
          </a:xfrm>
        </p:spPr>
        <p:txBody>
          <a:bodyPr>
            <a:normAutofit/>
          </a:bodyPr>
          <a:lstStyle>
            <a:lvl1pPr marL="0" indent="0">
              <a:buNone/>
              <a:defRPr sz="929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303535" indent="0">
              <a:buNone/>
              <a:defRPr sz="797"/>
            </a:lvl2pPr>
            <a:lvl3pPr marL="607070" indent="0">
              <a:buNone/>
              <a:defRPr sz="664"/>
            </a:lvl3pPr>
            <a:lvl4pPr marL="910605" indent="0">
              <a:buNone/>
              <a:defRPr sz="598"/>
            </a:lvl4pPr>
            <a:lvl5pPr marL="1214140" indent="0">
              <a:buNone/>
              <a:defRPr sz="598"/>
            </a:lvl5pPr>
            <a:lvl6pPr marL="1517675" indent="0">
              <a:buNone/>
              <a:defRPr sz="598"/>
            </a:lvl6pPr>
            <a:lvl7pPr marL="1821210" indent="0">
              <a:buNone/>
              <a:defRPr sz="598"/>
            </a:lvl7pPr>
            <a:lvl8pPr marL="2124746" indent="0">
              <a:buNone/>
              <a:defRPr sz="598"/>
            </a:lvl8pPr>
            <a:lvl9pPr marL="2428281" indent="0">
              <a:buNone/>
              <a:defRPr sz="59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4" name="Rectangle 13"/>
          <p:cNvSpPr/>
          <p:nvPr/>
        </p:nvSpPr>
        <p:spPr>
          <a:xfrm>
            <a:off x="5142247" y="-932"/>
            <a:ext cx="455295" cy="72991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097748" y="196332"/>
            <a:ext cx="525341" cy="509659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701823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04" y="-1342"/>
            <a:ext cx="6072104" cy="4554966"/>
            <a:chOff x="-2266" y="-2022"/>
            <a:chExt cx="9146266" cy="6861037"/>
          </a:xfrm>
        </p:grpSpPr>
        <p:sp>
          <p:nvSpPr>
            <p:cNvPr id="19" name="Rectangle 18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-2022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2266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6841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6" name="Freeform 25"/>
            <p:cNvSpPr/>
            <p:nvPr/>
          </p:nvSpPr>
          <p:spPr bwMode="gray">
            <a:xfrm>
              <a:off x="485023" y="1856958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7" name="Freeform 5"/>
            <p:cNvSpPr>
              <a:spLocks noEditPoints="1"/>
            </p:cNvSpPr>
            <p:nvPr/>
          </p:nvSpPr>
          <p:spPr bwMode="gray">
            <a:xfrm>
              <a:off x="0" y="5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575220" y="615491"/>
            <a:ext cx="4212548" cy="4712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20" y="1652553"/>
            <a:ext cx="4212548" cy="23439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19074" y="4233684"/>
            <a:ext cx="657648" cy="151804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598" b="1" i="0">
                <a:solidFill>
                  <a:schemeClr val="accent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2254" y="4231094"/>
            <a:ext cx="2562475" cy="1518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598" b="1" i="0">
                <a:solidFill>
                  <a:schemeClr val="accent1"/>
                </a:solidFill>
              </a:defRPr>
            </a:lvl1pPr>
          </a:lstStyle>
          <a:p>
            <a:endParaRPr lang="en-IN"/>
          </a:p>
        </p:txBody>
      </p:sp>
      <p:sp>
        <p:nvSpPr>
          <p:cNvPr id="29" name="Rectangle 28"/>
          <p:cNvSpPr/>
          <p:nvPr/>
        </p:nvSpPr>
        <p:spPr>
          <a:xfrm>
            <a:off x="5142247" y="0"/>
            <a:ext cx="455295" cy="72991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3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097748" y="196332"/>
            <a:ext cx="525341" cy="509659"/>
          </a:xfrm>
          <a:prstGeom prst="rect">
            <a:avLst/>
          </a:prstGeom>
        </p:spPr>
        <p:txBody>
          <a:bodyPr anchor="b"/>
          <a:lstStyle>
            <a:lvl1pPr algn="ctr">
              <a:defRPr sz="1859"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11118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  <p:sldLayoutId id="2147483719" r:id="rId17"/>
  </p:sldLayoutIdLst>
  <p:txStyles>
    <p:titleStyle>
      <a:lvl1pPr algn="l" defTabSz="303535" rtl="0" eaLnBrk="1" latinLnBrk="0" hangingPunct="1">
        <a:spcBef>
          <a:spcPct val="0"/>
        </a:spcBef>
        <a:buNone/>
        <a:defRPr sz="2124" b="0" i="0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7651" indent="-227651" algn="l" defTabSz="303535" rtl="0" eaLnBrk="1" latinLnBrk="0" hangingPunct="1">
        <a:spcBef>
          <a:spcPts val="664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195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55303" indent="-188192" algn="l" defTabSz="303535" rtl="0" eaLnBrk="1" latinLnBrk="0" hangingPunct="1">
        <a:spcBef>
          <a:spcPts val="664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62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637424" indent="-151768" algn="l" defTabSz="303535" rtl="0" eaLnBrk="1" latinLnBrk="0" hangingPunct="1">
        <a:spcBef>
          <a:spcPts val="664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29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819545" indent="-151768" algn="l" defTabSz="303535" rtl="0" eaLnBrk="1" latinLnBrk="0" hangingPunct="1">
        <a:spcBef>
          <a:spcPts val="664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797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001666" indent="-151768" algn="l" defTabSz="303535" rtl="0" eaLnBrk="1" latinLnBrk="0" hangingPunct="1">
        <a:spcBef>
          <a:spcPts val="664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797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204713" indent="-151768" algn="l" defTabSz="303535" rtl="0" eaLnBrk="1" latinLnBrk="0" hangingPunct="1">
        <a:spcBef>
          <a:spcPts val="664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797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75468" indent="-151768" algn="l" defTabSz="303535" rtl="0" eaLnBrk="1" latinLnBrk="0" hangingPunct="1">
        <a:spcBef>
          <a:spcPts val="664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797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499750" indent="-151768" algn="l" defTabSz="303535" rtl="0" eaLnBrk="1" latinLnBrk="0" hangingPunct="1">
        <a:spcBef>
          <a:spcPts val="664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797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650588" indent="-151768" algn="l" defTabSz="303535" rtl="0" eaLnBrk="1" latinLnBrk="0" hangingPunct="1">
        <a:spcBef>
          <a:spcPts val="664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797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3535" rtl="0" eaLnBrk="1" latinLnBrk="0" hangingPunct="1">
        <a:defRPr sz="1195" kern="1200">
          <a:solidFill>
            <a:schemeClr val="tx1"/>
          </a:solidFill>
          <a:latin typeface="+mn-lt"/>
          <a:ea typeface="+mn-ea"/>
          <a:cs typeface="+mn-cs"/>
        </a:defRPr>
      </a:lvl1pPr>
      <a:lvl2pPr marL="303535" algn="l" defTabSz="303535" rtl="0" eaLnBrk="1" latinLnBrk="0" hangingPunct="1">
        <a:defRPr sz="1195" kern="1200">
          <a:solidFill>
            <a:schemeClr val="tx1"/>
          </a:solidFill>
          <a:latin typeface="+mn-lt"/>
          <a:ea typeface="+mn-ea"/>
          <a:cs typeface="+mn-cs"/>
        </a:defRPr>
      </a:lvl2pPr>
      <a:lvl3pPr marL="607070" algn="l" defTabSz="303535" rtl="0" eaLnBrk="1" latinLnBrk="0" hangingPunct="1">
        <a:defRPr sz="1195" kern="1200">
          <a:solidFill>
            <a:schemeClr val="tx1"/>
          </a:solidFill>
          <a:latin typeface="+mn-lt"/>
          <a:ea typeface="+mn-ea"/>
          <a:cs typeface="+mn-cs"/>
        </a:defRPr>
      </a:lvl3pPr>
      <a:lvl4pPr marL="910605" algn="l" defTabSz="303535" rtl="0" eaLnBrk="1" latinLnBrk="0" hangingPunct="1">
        <a:defRPr sz="1195" kern="1200">
          <a:solidFill>
            <a:schemeClr val="tx1"/>
          </a:solidFill>
          <a:latin typeface="+mn-lt"/>
          <a:ea typeface="+mn-ea"/>
          <a:cs typeface="+mn-cs"/>
        </a:defRPr>
      </a:lvl4pPr>
      <a:lvl5pPr marL="1214140" algn="l" defTabSz="303535" rtl="0" eaLnBrk="1" latinLnBrk="0" hangingPunct="1">
        <a:defRPr sz="1195" kern="1200">
          <a:solidFill>
            <a:schemeClr val="tx1"/>
          </a:solidFill>
          <a:latin typeface="+mn-lt"/>
          <a:ea typeface="+mn-ea"/>
          <a:cs typeface="+mn-cs"/>
        </a:defRPr>
      </a:lvl5pPr>
      <a:lvl6pPr marL="1517675" algn="l" defTabSz="303535" rtl="0" eaLnBrk="1" latinLnBrk="0" hangingPunct="1">
        <a:defRPr sz="1195" kern="1200">
          <a:solidFill>
            <a:schemeClr val="tx1"/>
          </a:solidFill>
          <a:latin typeface="+mn-lt"/>
          <a:ea typeface="+mn-ea"/>
          <a:cs typeface="+mn-cs"/>
        </a:defRPr>
      </a:lvl6pPr>
      <a:lvl7pPr marL="1821210" algn="l" defTabSz="303535" rtl="0" eaLnBrk="1" latinLnBrk="0" hangingPunct="1">
        <a:defRPr sz="1195" kern="1200">
          <a:solidFill>
            <a:schemeClr val="tx1"/>
          </a:solidFill>
          <a:latin typeface="+mn-lt"/>
          <a:ea typeface="+mn-ea"/>
          <a:cs typeface="+mn-cs"/>
        </a:defRPr>
      </a:lvl7pPr>
      <a:lvl8pPr marL="2124746" algn="l" defTabSz="303535" rtl="0" eaLnBrk="1" latinLnBrk="0" hangingPunct="1">
        <a:defRPr sz="1195" kern="1200">
          <a:solidFill>
            <a:schemeClr val="tx1"/>
          </a:solidFill>
          <a:latin typeface="+mn-lt"/>
          <a:ea typeface="+mn-ea"/>
          <a:cs typeface="+mn-cs"/>
        </a:defRPr>
      </a:lvl8pPr>
      <a:lvl9pPr marL="2428281" algn="l" defTabSz="303535" rtl="0" eaLnBrk="1" latinLnBrk="0" hangingPunct="1">
        <a:defRPr sz="119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71600" y="1676400"/>
            <a:ext cx="3343275" cy="5334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" y="381000"/>
            <a:ext cx="5410200" cy="24384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66800" y="152400"/>
            <a:ext cx="4191000" cy="40386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FF2B5EF4-FFF2-40B4-BE49-F238E27FC236}">
                <a16:creationId xmlns:a16="http://schemas.microsoft.com/office/drawing/2014/main" id="{767E34A6-AA52-48EA-F421-9E67E68B93A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882900" y="21240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3" name="AutoShape 4">
            <a:extLst>
              <a:ext uri="{FF2B5EF4-FFF2-40B4-BE49-F238E27FC236}">
                <a16:creationId xmlns:a16="http://schemas.microsoft.com/office/drawing/2014/main" id="{9520FEB7-3AFF-EFAF-C3E2-3BD9072953C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035300" y="22764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6E03E05-8E79-296C-5121-A45CD88F53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0300" y="1"/>
            <a:ext cx="3505200" cy="455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4387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3400" y="381000"/>
            <a:ext cx="5229225" cy="378142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" y="304800"/>
            <a:ext cx="5772150" cy="412432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" y="142875"/>
            <a:ext cx="5772150" cy="428625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" y="152400"/>
            <a:ext cx="5486400" cy="37338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" y="228600"/>
            <a:ext cx="5410200" cy="304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" y="228600"/>
            <a:ext cx="5486400" cy="27432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" y="381000"/>
            <a:ext cx="5410200" cy="312420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EC7F02AD-9687-440F-A9DF-FAA6F22270D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22</TotalTime>
  <Words>0</Words>
  <Application>Microsoft Office PowerPoint</Application>
  <PresentationFormat>Custom</PresentationFormat>
  <Paragraphs>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Century Gothic</vt:lpstr>
      <vt:lpstr>Wingdings 3</vt:lpstr>
      <vt:lpstr>Ion Boardroom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Shailee Upadhayay</cp:lastModifiedBy>
  <cp:revision>2</cp:revision>
  <dcterms:created xsi:type="dcterms:W3CDTF">2023-04-02T10:44:11Z</dcterms:created>
  <dcterms:modified xsi:type="dcterms:W3CDTF">2023-04-11T03:39:01Z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2023-04-02T00:00:00Z</vt:filetime>
  </property>
  <property fmtid="{D5CDD505-2E9C-101B-9397-08002B2CF9AE}" pid="3" name="LastSaved">
    <vt:filetime>2023-04-02T00:00:00Z</vt:filetime>
  </property>
</Properties>
</file>